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static.eva.ru/eva/60000-70000/67844/channel/semej_nye_uzhiny_10767255073696256.jpg?H" TargetMode="External"/><Relationship Id="rId3" Type="http://schemas.openxmlformats.org/officeDocument/2006/relationships/hyperlink" Target="http://phototour.pro/kcfinder/upload/images/bollywood_9.jpg" TargetMode="External"/><Relationship Id="rId7" Type="http://schemas.openxmlformats.org/officeDocument/2006/relationships/hyperlink" Target="http://volbusiness.ru/assets/images/magazines/shtof.jpg" TargetMode="External"/><Relationship Id="rId2" Type="http://schemas.openxmlformats.org/officeDocument/2006/relationships/hyperlink" Target="http://cdn.bolshoyvopros.ru/files/users/images/73/42/7342fa333daf4196b333a3fc0f21844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crypted-tbn1.gstatic.com/images?q=tbn:ANd9GcQTqW5tE41dLkk9IVO994bx4yK-1qFXoYW9SZhkcRg6YRtgz0qWwA" TargetMode="External"/><Relationship Id="rId5" Type="http://schemas.openxmlformats.org/officeDocument/2006/relationships/hyperlink" Target="http://rylik.ru/uploads/posts/2013-12/1387785294_shutterstock_1093828551.jpg" TargetMode="External"/><Relationship Id="rId10" Type="http://schemas.openxmlformats.org/officeDocument/2006/relationships/hyperlink" Target="http://www.wmeste.by/wp-content/uploads/2012/04/watching-tv-300x198.jpg" TargetMode="External"/><Relationship Id="rId4" Type="http://schemas.openxmlformats.org/officeDocument/2006/relationships/hyperlink" Target="http://i57.fastpic.ru/big/2014/0209/47/16305621007ca5ea2c171fe257c77e47.jpg" TargetMode="External"/><Relationship Id="rId9" Type="http://schemas.openxmlformats.org/officeDocument/2006/relationships/hyperlink" Target="http://i1.tatar-inform.ru/image/2014/10/01/koncer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9450" y="315001"/>
            <a:ext cx="7772400" cy="1470025"/>
          </a:xfrm>
        </p:spPr>
        <p:txBody>
          <a:bodyPr/>
          <a:lstStyle/>
          <a:p>
            <a:r>
              <a:rPr lang="en-US" dirty="0" smtClean="0"/>
              <a:t>                      Films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146848"/>
            <a:ext cx="6400800" cy="271115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Spotlight 9 Module 5 d</a:t>
            </a:r>
          </a:p>
          <a:p>
            <a:r>
              <a:rPr lang="ru-RU" sz="2400" dirty="0">
                <a:solidFill>
                  <a:schemeClr val="bg1"/>
                </a:solidFill>
              </a:rPr>
              <a:t>работа выполнена учителем английского языка МОБУ </a:t>
            </a:r>
            <a:r>
              <a:rPr lang="ru-RU" sz="2400" dirty="0" smtClean="0">
                <a:solidFill>
                  <a:schemeClr val="bg1"/>
                </a:solidFill>
              </a:rPr>
              <a:t>Никитинская СОШ </a:t>
            </a:r>
            <a:r>
              <a:rPr lang="ru-RU" sz="2400" dirty="0" err="1">
                <a:solidFill>
                  <a:schemeClr val="bg1"/>
                </a:solidFill>
              </a:rPr>
              <a:t>Саракташского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smtClean="0">
                <a:solidFill>
                  <a:schemeClr val="bg1"/>
                </a:solidFill>
              </a:rPr>
              <a:t>района Оренбургской </a:t>
            </a:r>
            <a:r>
              <a:rPr lang="ru-RU" sz="2400" dirty="0">
                <a:solidFill>
                  <a:schemeClr val="bg1"/>
                </a:solidFill>
              </a:rPr>
              <a:t>области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Тукманбетовой</a:t>
            </a:r>
            <a:r>
              <a:rPr lang="ru-RU" sz="2400" dirty="0">
                <a:solidFill>
                  <a:schemeClr val="bg1"/>
                </a:solidFill>
              </a:rPr>
              <a:t> Л.Р.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Позитроника\Desktop\кино\images (1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63" y="1700808"/>
            <a:ext cx="2439691" cy="304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зитроника\Desktop\кино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9562"/>
            <a:ext cx="4549147" cy="340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3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461185" y="692696"/>
            <a:ext cx="187220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Films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899592" y="2492896"/>
            <a:ext cx="1440160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dirty="0" smtClean="0">
                <a:solidFill>
                  <a:schemeClr val="tx1"/>
                </a:solidFill>
              </a:rPr>
              <a:t>erbs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461185" y="2570196"/>
            <a:ext cx="1656184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eople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444208" y="2492896"/>
            <a:ext cx="1872208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8437562">
            <a:off x="2117352" y="1486687"/>
            <a:ext cx="1285583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3954242" y="1868916"/>
            <a:ext cx="791371" cy="432048"/>
          </a:xfrm>
          <a:prstGeom prst="rightArrow">
            <a:avLst>
              <a:gd name="adj1" fmla="val 50000"/>
              <a:gd name="adj2" fmla="val 457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825603">
            <a:off x="5367599" y="1678595"/>
            <a:ext cx="1512168" cy="546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91580" y="3482605"/>
            <a:ext cx="165618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ct</a:t>
            </a:r>
          </a:p>
          <a:p>
            <a:pPr algn="ctr"/>
            <a:r>
              <a:rPr lang="en-US" dirty="0"/>
              <a:t>s</a:t>
            </a:r>
            <a:r>
              <a:rPr lang="en-US" dirty="0" smtClean="0"/>
              <a:t>tar in </a:t>
            </a:r>
          </a:p>
          <a:p>
            <a:pPr algn="ctr"/>
            <a:r>
              <a:rPr lang="en-US" dirty="0"/>
              <a:t>p</a:t>
            </a:r>
            <a:r>
              <a:rPr lang="en-US" dirty="0" smtClean="0"/>
              <a:t>roduce</a:t>
            </a:r>
          </a:p>
          <a:p>
            <a:pPr algn="ctr"/>
            <a:r>
              <a:rPr lang="en-US" dirty="0"/>
              <a:t>s</a:t>
            </a:r>
            <a:r>
              <a:rPr lang="en-US" dirty="0" smtClean="0"/>
              <a:t>hoot</a:t>
            </a:r>
          </a:p>
          <a:p>
            <a:pPr algn="ctr"/>
            <a:r>
              <a:rPr lang="en-US" dirty="0"/>
              <a:t>r</a:t>
            </a:r>
            <a:r>
              <a:rPr lang="en-US" dirty="0" smtClean="0"/>
              <a:t>eview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05201" y="3529014"/>
            <a:ext cx="1584176" cy="2852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ctress</a:t>
            </a:r>
          </a:p>
          <a:p>
            <a:pPr algn="ctr"/>
            <a:r>
              <a:rPr lang="en-US" dirty="0"/>
              <a:t>d</a:t>
            </a:r>
            <a:r>
              <a:rPr lang="en-US" dirty="0" smtClean="0"/>
              <a:t>irector</a:t>
            </a:r>
          </a:p>
          <a:p>
            <a:pPr algn="ctr"/>
            <a:r>
              <a:rPr lang="en-US" dirty="0"/>
              <a:t>p</a:t>
            </a:r>
            <a:r>
              <a:rPr lang="en-US" dirty="0" smtClean="0"/>
              <a:t>roducer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amera operator</a:t>
            </a:r>
          </a:p>
          <a:p>
            <a:pPr algn="ctr"/>
            <a:r>
              <a:rPr lang="en-US" dirty="0"/>
              <a:t>s</a:t>
            </a:r>
            <a:r>
              <a:rPr lang="en-US" dirty="0" smtClean="0"/>
              <a:t>criptwriter</a:t>
            </a:r>
          </a:p>
          <a:p>
            <a:pPr algn="ctr"/>
            <a:r>
              <a:rPr lang="en-US" dirty="0"/>
              <a:t>m</a:t>
            </a:r>
            <a:r>
              <a:rPr lang="en-US" dirty="0" smtClean="0"/>
              <a:t>ake-up artist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ostume designer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44208" y="3529014"/>
            <a:ext cx="1656184" cy="2852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</a:t>
            </a:r>
            <a:r>
              <a:rPr lang="en-US" dirty="0" smtClean="0"/>
              <a:t>estern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omedy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hriller</a:t>
            </a:r>
          </a:p>
          <a:p>
            <a:pPr algn="ctr"/>
            <a:r>
              <a:rPr lang="en-US" dirty="0"/>
              <a:t>h</a:t>
            </a:r>
            <a:r>
              <a:rPr lang="en-US" dirty="0" smtClean="0"/>
              <a:t>orror</a:t>
            </a:r>
          </a:p>
          <a:p>
            <a:pPr algn="ctr"/>
            <a:r>
              <a:rPr lang="en-US" dirty="0"/>
              <a:t>m</a:t>
            </a:r>
            <a:r>
              <a:rPr lang="en-US" dirty="0" smtClean="0"/>
              <a:t>usical</a:t>
            </a:r>
          </a:p>
          <a:p>
            <a:pPr algn="ctr"/>
            <a:r>
              <a:rPr lang="en-US" dirty="0"/>
              <a:t>a</a:t>
            </a:r>
            <a:r>
              <a:rPr lang="en-US" dirty="0" smtClean="0"/>
              <a:t>dventure</a:t>
            </a:r>
          </a:p>
          <a:p>
            <a:pPr algn="ctr"/>
            <a:r>
              <a:rPr lang="en-US" dirty="0" smtClean="0"/>
              <a:t>animated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9632" y="980728"/>
            <a:ext cx="7585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2149" y="983190"/>
            <a:ext cx="31915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ollywood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17339" y="98072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Позитроника\Desktop\кино\images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78" y="764704"/>
            <a:ext cx="3832502" cy="319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зитроника\Desktop\кино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52" y="2132856"/>
            <a:ext cx="453650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8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1899</a:t>
            </a:r>
          </a:p>
          <a:p>
            <a:pPr marL="0" indent="0">
              <a:buNone/>
            </a:pPr>
            <a:r>
              <a:rPr lang="en-US" dirty="0" err="1"/>
              <a:t>c</a:t>
            </a:r>
            <a:r>
              <a:rPr lang="en-US" dirty="0" err="1" smtClean="0"/>
              <a:t>olourful</a:t>
            </a:r>
            <a:r>
              <a:rPr lang="en-US" dirty="0" smtClean="0"/>
              <a:t> costumes</a:t>
            </a:r>
          </a:p>
          <a:p>
            <a:pPr marL="0" indent="0">
              <a:buNone/>
            </a:pPr>
            <a:r>
              <a:rPr lang="en-US" dirty="0"/>
              <a:t>k</a:t>
            </a:r>
            <a:r>
              <a:rPr lang="en-US" dirty="0" smtClean="0"/>
              <a:t>idnappers</a:t>
            </a:r>
          </a:p>
          <a:p>
            <a:pPr marL="0" indent="0">
              <a:buNone/>
            </a:pPr>
            <a:r>
              <a:rPr lang="en-US" dirty="0"/>
              <a:t>d</a:t>
            </a:r>
            <a:r>
              <a:rPr lang="en-US" dirty="0" smtClean="0"/>
              <a:t>ancing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ears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dirty="0" smtClean="0"/>
              <a:t>omance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ongs</a:t>
            </a:r>
          </a:p>
          <a:p>
            <a:pPr marL="0" indent="0">
              <a:buNone/>
            </a:pPr>
            <a:r>
              <a:rPr lang="en-US" dirty="0"/>
              <a:t>f</a:t>
            </a:r>
            <a:r>
              <a:rPr lang="en-US" dirty="0" smtClean="0"/>
              <a:t>or girls</a:t>
            </a:r>
          </a:p>
          <a:p>
            <a:pPr marL="0" indent="0">
              <a:buNone/>
            </a:pPr>
            <a:r>
              <a:rPr lang="en-US" dirty="0" smtClean="0"/>
              <a:t>Hollywood</a:t>
            </a:r>
          </a:p>
          <a:p>
            <a:pPr marL="0" indent="0">
              <a:buNone/>
            </a:pPr>
            <a:r>
              <a:rPr lang="en-US" dirty="0" smtClean="0"/>
              <a:t>Britain</a:t>
            </a:r>
          </a:p>
          <a:p>
            <a:pPr marL="0" indent="0">
              <a:buNone/>
            </a:pPr>
            <a:r>
              <a:rPr lang="en-US" dirty="0"/>
              <a:t>n</a:t>
            </a:r>
            <a:r>
              <a:rPr lang="en-US" dirty="0" smtClean="0"/>
              <a:t>ational food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ad</a:t>
            </a:r>
          </a:p>
          <a:p>
            <a:pPr marL="0" indent="0">
              <a:buNone/>
            </a:pPr>
            <a:r>
              <a:rPr lang="en-US" dirty="0" smtClean="0"/>
              <a:t>traditions</a:t>
            </a:r>
          </a:p>
        </p:txBody>
      </p:sp>
      <p:pic>
        <p:nvPicPr>
          <p:cNvPr id="3074" name="Picture 2" descr="C:\Users\Позитроника\Desktop\кино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58896"/>
            <a:ext cx="5010410" cy="33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зитроника\Desktop\кино\images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19" y="692696"/>
            <a:ext cx="5739428" cy="306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зитроника\Desktop\кино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11" y="3798234"/>
            <a:ext cx="6519087" cy="275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зитроника\Desktop\кино\images (5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912" y="482628"/>
            <a:ext cx="5891286" cy="392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5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Would prefer/Would rather </a:t>
            </a:r>
            <a:endParaRPr lang="ru-RU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7188" y="1500188"/>
            <a:ext cx="857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800" dirty="0">
                <a:solidFill>
                  <a:srgbClr val="000066"/>
                </a:solidFill>
                <a:latin typeface="Franklin Gothic Book"/>
              </a:rPr>
              <a:t>I prefer </a:t>
            </a:r>
            <a:r>
              <a:rPr lang="en-US" altLang="ru-RU" sz="2800" dirty="0" smtClean="0">
                <a:solidFill>
                  <a:srgbClr val="000066"/>
                </a:solidFill>
                <a:latin typeface="Franklin Gothic Book"/>
              </a:rPr>
              <a:t>vegetables </a:t>
            </a:r>
            <a:r>
              <a:rPr lang="en-US" altLang="ru-RU" sz="2800" dirty="0">
                <a:solidFill>
                  <a:srgbClr val="FF0000"/>
                </a:solidFill>
                <a:latin typeface="Franklin Gothic Book"/>
              </a:rPr>
              <a:t>to</a:t>
            </a:r>
            <a:r>
              <a:rPr lang="en-US" altLang="ru-RU" sz="28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800" dirty="0" smtClean="0">
                <a:solidFill>
                  <a:srgbClr val="000066"/>
                </a:solidFill>
                <a:latin typeface="Franklin Gothic Book"/>
              </a:rPr>
              <a:t>meat.</a:t>
            </a:r>
            <a:endParaRPr lang="ru-RU" altLang="ru-RU" sz="2800" dirty="0">
              <a:solidFill>
                <a:srgbClr val="000066"/>
              </a:solidFill>
              <a:latin typeface="Franklin Gothic Book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8" y="2214563"/>
            <a:ext cx="2428875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General preference</a:t>
            </a:r>
            <a:endParaRPr lang="ru-RU" dirty="0"/>
          </a:p>
        </p:txBody>
      </p:sp>
      <p:pic>
        <p:nvPicPr>
          <p:cNvPr id="4098" name="Picture 2" descr="C:\Users\Позитроника\Desktop\кино\images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024063"/>
            <a:ext cx="28860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зитроника\Desktop\кино\images (1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621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7187" y="3624696"/>
            <a:ext cx="8715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I </a:t>
            </a:r>
            <a:r>
              <a:rPr lang="en-US" altLang="ru-RU" sz="2400" dirty="0">
                <a:solidFill>
                  <a:srgbClr val="FF0000"/>
                </a:solidFill>
                <a:latin typeface="Franklin Gothic Book"/>
              </a:rPr>
              <a:t>would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prefer </a:t>
            </a:r>
            <a:r>
              <a:rPr lang="en-US" altLang="ru-RU" sz="2400" dirty="0">
                <a:solidFill>
                  <a:srgbClr val="FF0000"/>
                </a:solidFill>
                <a:latin typeface="Franklin Gothic Book"/>
              </a:rPr>
              <a:t>to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u="sng" dirty="0">
                <a:solidFill>
                  <a:srgbClr val="000066"/>
                </a:solidFill>
                <a:latin typeface="Franklin Gothic Book"/>
              </a:rPr>
              <a:t>go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to a restaurant 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( rather) </a:t>
            </a:r>
            <a:r>
              <a:rPr lang="en-US" altLang="ru-RU" sz="2400" dirty="0">
                <a:solidFill>
                  <a:srgbClr val="FF0000"/>
                </a:solidFill>
                <a:latin typeface="Franklin Gothic Book"/>
              </a:rPr>
              <a:t>than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u="sng" dirty="0" smtClean="0">
                <a:solidFill>
                  <a:srgbClr val="000066"/>
                </a:solidFill>
                <a:latin typeface="Franklin Gothic Book"/>
              </a:rPr>
              <a:t>eat in.</a:t>
            </a:r>
            <a:endParaRPr lang="ru-RU" altLang="ru-RU" sz="2400" dirty="0">
              <a:solidFill>
                <a:srgbClr val="000066"/>
              </a:solidFill>
              <a:latin typeface="Franklin Gothic Book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8" y="4339071"/>
            <a:ext cx="2286001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Specific preference</a:t>
            </a:r>
            <a:endParaRPr lang="ru-RU" dirty="0"/>
          </a:p>
        </p:txBody>
      </p:sp>
      <p:pic>
        <p:nvPicPr>
          <p:cNvPr id="4100" name="Picture 4" descr="C:\Users\Позитроника\Desktop\кино\images (1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086506"/>
            <a:ext cx="30003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Позитроника\Desktop\кино\images (1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190" y="4010459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1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>
            <a:spLocks noChangeArrowheads="1"/>
          </p:cNvSpPr>
          <p:nvPr/>
        </p:nvSpPr>
        <p:spPr bwMode="auto">
          <a:xfrm>
            <a:off x="571500" y="764704"/>
            <a:ext cx="8071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I </a:t>
            </a:r>
            <a:r>
              <a:rPr lang="en-US" altLang="ru-RU" sz="2400" dirty="0">
                <a:solidFill>
                  <a:srgbClr val="FF0000"/>
                </a:solidFill>
                <a:latin typeface="Franklin Gothic Book"/>
              </a:rPr>
              <a:t>would rather/sooner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u="sng" dirty="0">
                <a:solidFill>
                  <a:srgbClr val="000066"/>
                </a:solidFill>
                <a:latin typeface="Franklin Gothic Book"/>
              </a:rPr>
              <a:t>go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to the concert </a:t>
            </a:r>
            <a:r>
              <a:rPr lang="en-US" altLang="ru-RU" sz="2400" dirty="0">
                <a:solidFill>
                  <a:srgbClr val="FF0000"/>
                </a:solidFill>
                <a:latin typeface="Franklin Gothic Book"/>
              </a:rPr>
              <a:t>than</a:t>
            </a:r>
            <a:r>
              <a:rPr lang="en-US" altLang="ru-RU" sz="2400" dirty="0">
                <a:solidFill>
                  <a:srgbClr val="000066"/>
                </a:solidFill>
                <a:latin typeface="Franklin Gothic Book"/>
              </a:rPr>
              <a:t> </a:t>
            </a:r>
            <a:r>
              <a:rPr lang="en-US" altLang="ru-RU" sz="2400" u="sng" dirty="0" smtClean="0">
                <a:solidFill>
                  <a:srgbClr val="000066"/>
                </a:solidFill>
                <a:latin typeface="Franklin Gothic Book"/>
              </a:rPr>
              <a:t>stay at home.</a:t>
            </a:r>
            <a:endParaRPr lang="ru-RU" altLang="ru-RU" sz="2400" dirty="0">
              <a:solidFill>
                <a:srgbClr val="000066"/>
              </a:solidFill>
              <a:latin typeface="Franklin Gothic Book"/>
            </a:endParaRPr>
          </a:p>
        </p:txBody>
      </p:sp>
      <p:pic>
        <p:nvPicPr>
          <p:cNvPr id="5122" name="Picture 2" descr="C:\Users\Позитроника\Desktop\кино\images (1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06367"/>
            <a:ext cx="27146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зитроника\Desktop\кино\images (1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06367"/>
            <a:ext cx="26289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1"/>
          <p:cNvSpPr txBox="1">
            <a:spLocks noChangeArrowheads="1"/>
          </p:cNvSpPr>
          <p:nvPr/>
        </p:nvSpPr>
        <p:spPr bwMode="auto">
          <a:xfrm>
            <a:off x="571500" y="3717032"/>
            <a:ext cx="807144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1. going  to the theatre or going to the cinema</a:t>
            </a:r>
          </a:p>
          <a:p>
            <a:pPr eaLnBrk="1" hangingPunct="1"/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2. getting a takeaway or eating out at a restaurant</a:t>
            </a:r>
          </a:p>
          <a:p>
            <a:pPr eaLnBrk="1" hangingPunct="1"/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3. watching action films or watching comedies</a:t>
            </a:r>
          </a:p>
          <a:p>
            <a:pPr eaLnBrk="1" hangingPunct="1"/>
            <a:r>
              <a:rPr lang="en-US" altLang="ru-RU" sz="2400" dirty="0" smtClean="0">
                <a:solidFill>
                  <a:srgbClr val="000066"/>
                </a:solidFill>
                <a:latin typeface="Franklin Gothic Book"/>
              </a:rPr>
              <a:t>4. going to the cinema or watching TV all day today</a:t>
            </a:r>
            <a:endParaRPr lang="ru-RU" altLang="ru-RU" sz="2400" dirty="0">
              <a:solidFill>
                <a:srgbClr val="000066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08757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1619672" y="836712"/>
            <a:ext cx="2592288" cy="864096"/>
          </a:xfrm>
          <a:prstGeom prst="wedgeRoundRectCallout">
            <a:avLst>
              <a:gd name="adj1" fmla="val -72541"/>
              <a:gd name="adj2" fmla="val 945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 you  like … films?</a:t>
            </a:r>
            <a:endParaRPr lang="ru-RU" dirty="0"/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3923927" y="1906871"/>
            <a:ext cx="3489385" cy="936104"/>
          </a:xfrm>
          <a:prstGeom prst="wedgeRoundRectCallout">
            <a:avLst>
              <a:gd name="adj1" fmla="val 66951"/>
              <a:gd name="adj2" fmla="val 817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 really. I prefer … to … .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1763688" y="2924944"/>
            <a:ext cx="2448272" cy="864096"/>
          </a:xfrm>
          <a:prstGeom prst="wedgeRoundRectCallout">
            <a:avLst>
              <a:gd name="adj1" fmla="val -77422"/>
              <a:gd name="adj2" fmla="val -8661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about … tonight?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945631" y="3933056"/>
            <a:ext cx="3960440" cy="1080120"/>
          </a:xfrm>
          <a:prstGeom prst="wedgeRoundRectCallout">
            <a:avLst>
              <a:gd name="adj1" fmla="val 53488"/>
              <a:gd name="adj2" fmla="val -978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I’d rather watch … than … watch … .</a:t>
            </a:r>
            <a:endParaRPr lang="ru-RU" dirty="0"/>
          </a:p>
        </p:txBody>
      </p:sp>
      <p:sp>
        <p:nvSpPr>
          <p:cNvPr id="8" name="Улыбающееся лицо 7"/>
          <p:cNvSpPr/>
          <p:nvPr/>
        </p:nvSpPr>
        <p:spPr>
          <a:xfrm>
            <a:off x="179512" y="1916832"/>
            <a:ext cx="936104" cy="93610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8076193" y="2695333"/>
            <a:ext cx="936104" cy="100811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9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cdn.bolshoyvopros.ru/files/users/images/73/42/7342fa333daf4196b333a3fc0f218441.jpg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phototour.pro/kcfinder/upload/images/bollywood_9.jpg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i57.fastpic.ru/big/2014/0209/47/16305621007ca5ea2c171fe257c77e47.jpg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rylik.ru/uploads/posts/2013-12/1387785294_shutterstock_1093828551.jpg</a:t>
            </a:r>
            <a:r>
              <a:rPr lang="ru-RU" sz="2000" dirty="0" smtClean="0"/>
              <a:t>  </a:t>
            </a:r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encrypted-tbn1.gstatic.com/images?q=tbn:ANd9GcQTqW5tE41dLkk9IVO994bx4yK-1qFXoYW9SZhkcRg6YRtgz0qWwA</a:t>
            </a:r>
            <a:r>
              <a:rPr lang="ru-RU" sz="2000" dirty="0" smtClean="0"/>
              <a:t>  </a:t>
            </a:r>
          </a:p>
          <a:p>
            <a:pPr marL="0" indent="0">
              <a:buNone/>
            </a:pPr>
            <a:r>
              <a:rPr lang="en-US" sz="2000" dirty="0">
                <a:hlinkClick r:id="rId7"/>
              </a:rPr>
              <a:t>http://</a:t>
            </a:r>
            <a:r>
              <a:rPr lang="en-US" sz="2000" dirty="0" smtClean="0">
                <a:hlinkClick r:id="rId7"/>
              </a:rPr>
              <a:t>volbusiness.ru/assets/images/magazines/shtof.jpg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8"/>
              </a:rPr>
              <a:t>https://</a:t>
            </a:r>
            <a:r>
              <a:rPr lang="en-US" sz="2000" dirty="0" smtClean="0">
                <a:hlinkClick r:id="rId8"/>
              </a:rPr>
              <a:t>cloudstatic.eva.ru/eva/60000-70000/67844/channel/semej_nye_uzhiny_10767255073696256.jpg?H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9"/>
              </a:rPr>
              <a:t>http://</a:t>
            </a:r>
            <a:r>
              <a:rPr lang="en-US" sz="2000" dirty="0" smtClean="0">
                <a:hlinkClick r:id="rId9"/>
              </a:rPr>
              <a:t>i1.tatar-inform.ru/image/2014/10/01/koncert.jpg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en-US" sz="2000" dirty="0">
                <a:hlinkClick r:id="rId10"/>
              </a:rPr>
              <a:t>http://</a:t>
            </a:r>
            <a:r>
              <a:rPr lang="en-US" sz="2000" dirty="0" smtClean="0">
                <a:hlinkClick r:id="rId10"/>
              </a:rPr>
              <a:t>www.wmeste.by/wp-content/uploads/2012/04/watching-tv-300x198.jpg</a:t>
            </a:r>
            <a:r>
              <a:rPr lang="ru-RU" sz="200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3713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203</Words>
  <Application>Microsoft Office PowerPoint</Application>
  <PresentationFormat>Экран 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Franklin Gothic Book</vt:lpstr>
      <vt:lpstr>Wingdings 2</vt:lpstr>
      <vt:lpstr>Поток</vt:lpstr>
      <vt:lpstr>                      Films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Films </dc:title>
  <dc:creator>Позитроника</dc:creator>
  <cp:lastModifiedBy>Оператор</cp:lastModifiedBy>
  <cp:revision>15</cp:revision>
  <dcterms:created xsi:type="dcterms:W3CDTF">2017-01-22T09:38:34Z</dcterms:created>
  <dcterms:modified xsi:type="dcterms:W3CDTF">2017-01-30T05:01:41Z</dcterms:modified>
</cp:coreProperties>
</file>